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desplazar la diapositiva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las notas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&lt;cabecera&gt;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5CE6D632-8398-4CB6-BDB0-1BC686760781}" type="slidenum"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B9E08C-8C41-4133-AC63-42995B97EBBC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B924E4-93BE-463D-A999-291875BD2395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DAF234-6B6E-4EC2-8047-928E7817BF0B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F418CE-4EBF-4B1D-8CF4-FC94863AC8C7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F46108F-837C-4B40-B208-D9E490842BF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2967AC-F746-437B-9795-D55D5AA69221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DEE663-1FB6-4E21-9E22-E910220C3B62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51BD2B-FD26-4BC4-9D51-3D4AD25539FB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3F692D-4DF1-4DCE-9CB7-BB5E90970F65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EC1F42-C839-4132-AEC8-0BADB9E75048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8171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24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E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4.png"/><Relationship Id="rId3" Type="http://schemas.openxmlformats.org/officeDocument/2006/relationships/hyperlink" Target="https://drive.google.com/file/d/1Xj6o73pzTIwf56-DfAB4PfDLJwKd_Q9x/view?usp=sharing" TargetMode="Externa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2960" y="10800"/>
            <a:ext cx="14616720" cy="823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Image 0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Text 1"/>
          <p:cNvSpPr/>
          <p:nvPr/>
        </p:nvSpPr>
        <p:spPr>
          <a:xfrm>
            <a:off x="793800" y="4630680"/>
            <a:ext cx="75553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Discover the captivating world of floristry through a firsthand job shadowing experience.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Text 15"/>
          <p:cNvSpPr/>
          <p:nvPr/>
        </p:nvSpPr>
        <p:spPr>
          <a:xfrm>
            <a:off x="793800" y="2721240"/>
            <a:ext cx="56696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Shadowing a florist</a:t>
            </a:r>
            <a:endParaRPr b="0" lang="es-E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84960" y="10800"/>
            <a:ext cx="14616720" cy="823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0" name="Image 0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1" name="Text 0"/>
          <p:cNvSpPr/>
          <p:nvPr/>
        </p:nvSpPr>
        <p:spPr>
          <a:xfrm>
            <a:off x="793800" y="2864520"/>
            <a:ext cx="56696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Conclusion &amp; Q&amp;A</a:t>
            </a:r>
            <a:endParaRPr b="0" lang="es-E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Text 1"/>
          <p:cNvSpPr/>
          <p:nvPr/>
        </p:nvSpPr>
        <p:spPr>
          <a:xfrm>
            <a:off x="793800" y="3913560"/>
            <a:ext cx="7555320" cy="14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Job shadowing offered invaluable insights into the world of floristry. It provided an understanding of the daily tasks, skills required, and challenges faced by professionals. The experience sparked a strong interest in exploring this field further.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Text 14"/>
          <p:cNvSpPr/>
          <p:nvPr/>
        </p:nvSpPr>
        <p:spPr>
          <a:xfrm>
            <a:off x="720000" y="6109200"/>
            <a:ext cx="7555320" cy="14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0563c1"/>
                </a:solidFill>
                <a:uFillTx/>
                <a:latin typeface="Inter"/>
                <a:ea typeface="Inter"/>
                <a:hlinkClick r:id="rId3"/>
              </a:rPr>
              <a:t>https://drive.google.com/file/d/1Xj6o73pzTIwf56-DfAB4PfDLJwKd_Q9x/view?usp=sharing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10839600" y="7525080"/>
            <a:ext cx="3790080" cy="70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12960" y="10800"/>
            <a:ext cx="14616720" cy="8239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Text 0"/>
          <p:cNvSpPr/>
          <p:nvPr/>
        </p:nvSpPr>
        <p:spPr>
          <a:xfrm>
            <a:off x="793800" y="2721240"/>
            <a:ext cx="56696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Introduction</a:t>
            </a:r>
            <a:endParaRPr b="0" lang="es-E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Text 1"/>
          <p:cNvSpPr/>
          <p:nvPr/>
        </p:nvSpPr>
        <p:spPr>
          <a:xfrm>
            <a:off x="793800" y="3997080"/>
            <a:ext cx="31212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What is job shadowing?</a:t>
            </a:r>
            <a:endParaRPr b="0" lang="es-E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Text 2"/>
          <p:cNvSpPr/>
          <p:nvPr/>
        </p:nvSpPr>
        <p:spPr>
          <a:xfrm>
            <a:off x="793800" y="4578480"/>
            <a:ext cx="39769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A learning opportunity to observe and gain hands-on experience.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Text 3"/>
          <p:cNvSpPr/>
          <p:nvPr/>
        </p:nvSpPr>
        <p:spPr>
          <a:xfrm>
            <a:off x="5333040" y="3997080"/>
            <a:ext cx="28818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Why choose floristry?</a:t>
            </a:r>
            <a:endParaRPr b="0" lang="es-E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Text 4"/>
          <p:cNvSpPr/>
          <p:nvPr/>
        </p:nvSpPr>
        <p:spPr>
          <a:xfrm>
            <a:off x="5333040" y="4578480"/>
            <a:ext cx="39769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To understand the art and business of floral design.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Text 5"/>
          <p:cNvSpPr/>
          <p:nvPr/>
        </p:nvSpPr>
        <p:spPr>
          <a:xfrm>
            <a:off x="9871920" y="3997080"/>
            <a:ext cx="39477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What this presentation covers</a:t>
            </a:r>
            <a:endParaRPr b="0" lang="es-E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Text 6"/>
          <p:cNvSpPr/>
          <p:nvPr/>
        </p:nvSpPr>
        <p:spPr>
          <a:xfrm>
            <a:off x="9871920" y="4578480"/>
            <a:ext cx="39769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My observations, key learnings, and next steps.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10839600" y="7525080"/>
            <a:ext cx="3790080" cy="70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12960" y="10800"/>
            <a:ext cx="14616720" cy="823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Text 0"/>
          <p:cNvSpPr/>
          <p:nvPr/>
        </p:nvSpPr>
        <p:spPr>
          <a:xfrm>
            <a:off x="6280200" y="2294640"/>
            <a:ext cx="643356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What is Job Shadowing?</a:t>
            </a:r>
            <a:endParaRPr b="0" lang="es-E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Shape 1"/>
          <p:cNvSpPr/>
          <p:nvPr/>
        </p:nvSpPr>
        <p:spPr>
          <a:xfrm>
            <a:off x="6280200" y="3598920"/>
            <a:ext cx="509400" cy="50940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4" name="Image 1" descr="preencoded.png"/>
          <p:cNvPicPr/>
          <p:nvPr/>
        </p:nvPicPr>
        <p:blipFill>
          <a:blip r:embed="rId4"/>
          <a:stretch/>
        </p:blipFill>
        <p:spPr>
          <a:xfrm>
            <a:off x="6365160" y="3641400"/>
            <a:ext cx="339120" cy="42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Text 2"/>
          <p:cNvSpPr/>
          <p:nvPr/>
        </p:nvSpPr>
        <p:spPr>
          <a:xfrm>
            <a:off x="7017480" y="3598920"/>
            <a:ext cx="292680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An opportunity to learn from professionals in their field.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Shape 3"/>
          <p:cNvSpPr/>
          <p:nvPr/>
        </p:nvSpPr>
        <p:spPr>
          <a:xfrm>
            <a:off x="10171800" y="3598920"/>
            <a:ext cx="509400" cy="50940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7" name="Image 2" descr="preencoded.png"/>
          <p:cNvPicPr/>
          <p:nvPr/>
        </p:nvPicPr>
        <p:blipFill>
          <a:blip r:embed="rId5"/>
          <a:stretch/>
        </p:blipFill>
        <p:spPr>
          <a:xfrm>
            <a:off x="10256760" y="3641400"/>
            <a:ext cx="339120" cy="42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 4"/>
          <p:cNvSpPr/>
          <p:nvPr/>
        </p:nvSpPr>
        <p:spPr>
          <a:xfrm>
            <a:off x="10909080" y="3598920"/>
            <a:ext cx="292680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Gain insights into daily tasks and challenges.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Shape 5"/>
          <p:cNvSpPr/>
          <p:nvPr/>
        </p:nvSpPr>
        <p:spPr>
          <a:xfrm>
            <a:off x="6280200" y="5169600"/>
            <a:ext cx="509400" cy="50940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0" name="Image 3" descr="preencoded.png"/>
          <p:cNvPicPr/>
          <p:nvPr/>
        </p:nvPicPr>
        <p:blipFill>
          <a:blip r:embed="rId6"/>
          <a:stretch/>
        </p:blipFill>
        <p:spPr>
          <a:xfrm>
            <a:off x="6365160" y="5212080"/>
            <a:ext cx="339120" cy="42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Text 6"/>
          <p:cNvSpPr/>
          <p:nvPr/>
        </p:nvSpPr>
        <p:spPr>
          <a:xfrm>
            <a:off x="7017480" y="5169600"/>
            <a:ext cx="681840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Provides valuable experience for career exploration.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0839600" y="7525440"/>
            <a:ext cx="3790080" cy="70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12960" y="10800"/>
            <a:ext cx="14616720" cy="823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320" cy="283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Text 0"/>
          <p:cNvSpPr/>
          <p:nvPr/>
        </p:nvSpPr>
        <p:spPr>
          <a:xfrm>
            <a:off x="793800" y="4066560"/>
            <a:ext cx="59900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Why Shadow a Florist?</a:t>
            </a:r>
            <a:endParaRPr b="0" lang="es-E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6" name="Image 1" descr="preencoded.png"/>
          <p:cNvPicPr/>
          <p:nvPr/>
        </p:nvPicPr>
        <p:blipFill>
          <a:blip r:embed="rId4"/>
          <a:stretch/>
        </p:blipFill>
        <p:spPr>
          <a:xfrm>
            <a:off x="793800" y="5115600"/>
            <a:ext cx="565920" cy="56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" name="Text 1"/>
          <p:cNvSpPr/>
          <p:nvPr/>
        </p:nvSpPr>
        <p:spPr>
          <a:xfrm>
            <a:off x="793800" y="5909400"/>
            <a:ext cx="300456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Learn about floral design and arrangement techniques.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8" name="Image 2" descr="preencoded.png"/>
          <p:cNvPicPr/>
          <p:nvPr/>
        </p:nvPicPr>
        <p:blipFill>
          <a:blip r:embed="rId5"/>
          <a:stretch/>
        </p:blipFill>
        <p:spPr>
          <a:xfrm>
            <a:off x="4139280" y="5115600"/>
            <a:ext cx="565920" cy="56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 2"/>
          <p:cNvSpPr/>
          <p:nvPr/>
        </p:nvSpPr>
        <p:spPr>
          <a:xfrm>
            <a:off x="4139280" y="5909400"/>
            <a:ext cx="300456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Understand customer interactions and business management.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0" name="Image 3" descr="preencoded.png"/>
          <p:cNvPicPr/>
          <p:nvPr/>
        </p:nvPicPr>
        <p:blipFill>
          <a:blip r:embed="rId6"/>
          <a:stretch/>
        </p:blipFill>
        <p:spPr>
          <a:xfrm>
            <a:off x="7485120" y="5115600"/>
            <a:ext cx="565920" cy="56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Text 3"/>
          <p:cNvSpPr/>
          <p:nvPr/>
        </p:nvSpPr>
        <p:spPr>
          <a:xfrm>
            <a:off x="7485120" y="5909400"/>
            <a:ext cx="300456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Experience event planning and seasonal trends.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2" name="Image 4" descr="preencoded.png"/>
          <p:cNvPicPr/>
          <p:nvPr/>
        </p:nvPicPr>
        <p:blipFill>
          <a:blip r:embed="rId7"/>
          <a:stretch/>
        </p:blipFill>
        <p:spPr>
          <a:xfrm>
            <a:off x="10830960" y="5115600"/>
            <a:ext cx="565920" cy="56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Text 4"/>
          <p:cNvSpPr/>
          <p:nvPr/>
        </p:nvSpPr>
        <p:spPr>
          <a:xfrm>
            <a:off x="10830960" y="5909400"/>
            <a:ext cx="300456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See the physical and creative demands of the profession.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0839600" y="7525440"/>
            <a:ext cx="3790080" cy="70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12960" y="10800"/>
            <a:ext cx="14616720" cy="8239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 0"/>
          <p:cNvSpPr/>
          <p:nvPr/>
        </p:nvSpPr>
        <p:spPr>
          <a:xfrm>
            <a:off x="793800" y="2059200"/>
            <a:ext cx="736056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The Job Shadowing Process</a:t>
            </a:r>
            <a:endParaRPr b="0" lang="es-E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Shape 1"/>
          <p:cNvSpPr/>
          <p:nvPr/>
        </p:nvSpPr>
        <p:spPr>
          <a:xfrm>
            <a:off x="793800" y="3221640"/>
            <a:ext cx="168840" cy="361800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Text 2"/>
          <p:cNvSpPr/>
          <p:nvPr/>
        </p:nvSpPr>
        <p:spPr>
          <a:xfrm>
            <a:off x="1303920" y="3221640"/>
            <a:ext cx="1253160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Research the role of a florist.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Shape 3"/>
          <p:cNvSpPr/>
          <p:nvPr/>
        </p:nvSpPr>
        <p:spPr>
          <a:xfrm>
            <a:off x="1134000" y="3811320"/>
            <a:ext cx="168840" cy="361800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0" name="Text 4"/>
          <p:cNvSpPr/>
          <p:nvPr/>
        </p:nvSpPr>
        <p:spPr>
          <a:xfrm>
            <a:off x="1644120" y="3811320"/>
            <a:ext cx="1219140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Identify your goals for the job shadowing.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Shape 5"/>
          <p:cNvSpPr/>
          <p:nvPr/>
        </p:nvSpPr>
        <p:spPr>
          <a:xfrm>
            <a:off x="1474200" y="4401000"/>
            <a:ext cx="168840" cy="361800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Text 6"/>
          <p:cNvSpPr/>
          <p:nvPr/>
        </p:nvSpPr>
        <p:spPr>
          <a:xfrm>
            <a:off x="1984320" y="4401000"/>
            <a:ext cx="1185120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Prepare for the experience, including contacting a florist and scheduling a visit.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Shape 7"/>
          <p:cNvSpPr/>
          <p:nvPr/>
        </p:nvSpPr>
        <p:spPr>
          <a:xfrm>
            <a:off x="1814400" y="4991040"/>
            <a:ext cx="168840" cy="361800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4" name="Text 8"/>
          <p:cNvSpPr/>
          <p:nvPr/>
        </p:nvSpPr>
        <p:spPr>
          <a:xfrm>
            <a:off x="2324520" y="4991040"/>
            <a:ext cx="1151100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Observe, ask questions, and assist when possible.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Shape 9"/>
          <p:cNvSpPr/>
          <p:nvPr/>
        </p:nvSpPr>
        <p:spPr>
          <a:xfrm>
            <a:off x="1474200" y="5580720"/>
            <a:ext cx="168840" cy="361800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 10"/>
          <p:cNvSpPr/>
          <p:nvPr/>
        </p:nvSpPr>
        <p:spPr>
          <a:xfrm>
            <a:off x="1984320" y="5580720"/>
            <a:ext cx="1185120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Follow up with the florist and reflect on your learning.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2960" y="10800"/>
            <a:ext cx="14616720" cy="823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Image 0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 0"/>
          <p:cNvSpPr/>
          <p:nvPr/>
        </p:nvSpPr>
        <p:spPr>
          <a:xfrm>
            <a:off x="793800" y="718200"/>
            <a:ext cx="7555320" cy="14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Observations &amp; Key Learnings</a:t>
            </a:r>
            <a:endParaRPr b="0" lang="es-E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Shape 1"/>
          <p:cNvSpPr/>
          <p:nvPr/>
        </p:nvSpPr>
        <p:spPr>
          <a:xfrm>
            <a:off x="1049040" y="2476080"/>
            <a:ext cx="29520" cy="503424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Shape 2"/>
          <p:cNvSpPr/>
          <p:nvPr/>
        </p:nvSpPr>
        <p:spPr>
          <a:xfrm>
            <a:off x="1273680" y="2971080"/>
            <a:ext cx="679320" cy="2952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2" name="Shape 3"/>
          <p:cNvSpPr/>
          <p:nvPr/>
        </p:nvSpPr>
        <p:spPr>
          <a:xfrm>
            <a:off x="793800" y="2731320"/>
            <a:ext cx="509400" cy="50940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" name="Text 4"/>
          <p:cNvSpPr/>
          <p:nvPr/>
        </p:nvSpPr>
        <p:spPr>
          <a:xfrm>
            <a:off x="878760" y="2773800"/>
            <a:ext cx="3391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1</a:t>
            </a:r>
            <a:endParaRPr b="0" lang="es-E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Text 5"/>
          <p:cNvSpPr/>
          <p:nvPr/>
        </p:nvSpPr>
        <p:spPr>
          <a:xfrm>
            <a:off x="2183040" y="2702880"/>
            <a:ext cx="616608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Daily routine of arranging flowers, handling customers, and managing inventory.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Shape 6"/>
          <p:cNvSpPr/>
          <p:nvPr/>
        </p:nvSpPr>
        <p:spPr>
          <a:xfrm>
            <a:off x="1273680" y="4377240"/>
            <a:ext cx="679320" cy="2952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6" name="Shape 7"/>
          <p:cNvSpPr/>
          <p:nvPr/>
        </p:nvSpPr>
        <p:spPr>
          <a:xfrm>
            <a:off x="793800" y="4137480"/>
            <a:ext cx="509400" cy="50940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7" name="Text 8"/>
          <p:cNvSpPr/>
          <p:nvPr/>
        </p:nvSpPr>
        <p:spPr>
          <a:xfrm>
            <a:off x="878760" y="4179960"/>
            <a:ext cx="3391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2</a:t>
            </a:r>
            <a:endParaRPr b="0" lang="es-E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Text 9"/>
          <p:cNvSpPr/>
          <p:nvPr/>
        </p:nvSpPr>
        <p:spPr>
          <a:xfrm>
            <a:off x="2183040" y="4109040"/>
            <a:ext cx="616608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Importance of creativity, organization, and business skills.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Shape 10"/>
          <p:cNvSpPr/>
          <p:nvPr/>
        </p:nvSpPr>
        <p:spPr>
          <a:xfrm>
            <a:off x="1273680" y="5783760"/>
            <a:ext cx="679320" cy="2952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Shape 11"/>
          <p:cNvSpPr/>
          <p:nvPr/>
        </p:nvSpPr>
        <p:spPr>
          <a:xfrm>
            <a:off x="793800" y="5543640"/>
            <a:ext cx="509400" cy="50940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Text 12"/>
          <p:cNvSpPr/>
          <p:nvPr/>
        </p:nvSpPr>
        <p:spPr>
          <a:xfrm>
            <a:off x="878760" y="5586120"/>
            <a:ext cx="3391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3</a:t>
            </a:r>
            <a:endParaRPr b="0" lang="es-E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Text 13"/>
          <p:cNvSpPr/>
          <p:nvPr/>
        </p:nvSpPr>
        <p:spPr>
          <a:xfrm>
            <a:off x="2183040" y="5515200"/>
            <a:ext cx="616608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Challenges of perishable products, peak seasons, and client expectations.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Shape 14"/>
          <p:cNvSpPr/>
          <p:nvPr/>
        </p:nvSpPr>
        <p:spPr>
          <a:xfrm>
            <a:off x="1273680" y="7189920"/>
            <a:ext cx="679320" cy="2952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4" name="Shape 15"/>
          <p:cNvSpPr/>
          <p:nvPr/>
        </p:nvSpPr>
        <p:spPr>
          <a:xfrm>
            <a:off x="793800" y="6949800"/>
            <a:ext cx="509400" cy="509400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5" name="Text 16"/>
          <p:cNvSpPr/>
          <p:nvPr/>
        </p:nvSpPr>
        <p:spPr>
          <a:xfrm>
            <a:off x="878760" y="6992280"/>
            <a:ext cx="3391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4</a:t>
            </a:r>
            <a:endParaRPr b="0" lang="es-E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Text 17"/>
          <p:cNvSpPr/>
          <p:nvPr/>
        </p:nvSpPr>
        <p:spPr>
          <a:xfrm>
            <a:off x="2183040" y="6921720"/>
            <a:ext cx="616608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Work environment and teamwork within a floral shop.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2960" y="10800"/>
            <a:ext cx="14616720" cy="823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8" name="Image 0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320" cy="8230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 0"/>
          <p:cNvSpPr/>
          <p:nvPr/>
        </p:nvSpPr>
        <p:spPr>
          <a:xfrm>
            <a:off x="762840" y="599400"/>
            <a:ext cx="6908040" cy="68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49"/>
              </a:lnSpc>
              <a:tabLst>
                <a:tab algn="l" pos="0"/>
              </a:tabLst>
            </a:pPr>
            <a:r>
              <a:rPr b="0" lang="en-US" sz="42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Skills Needed to be a Florist</a:t>
            </a:r>
            <a:endParaRPr b="0" lang="es-ES" sz="4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Shape 1"/>
          <p:cNvSpPr/>
          <p:nvPr/>
        </p:nvSpPr>
        <p:spPr>
          <a:xfrm>
            <a:off x="762840" y="1607040"/>
            <a:ext cx="7617600" cy="1254600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 2"/>
          <p:cNvSpPr/>
          <p:nvPr/>
        </p:nvSpPr>
        <p:spPr>
          <a:xfrm>
            <a:off x="980640" y="1824840"/>
            <a:ext cx="272304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Creativity</a:t>
            </a:r>
            <a:endParaRPr b="0" lang="es-ES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Text 3"/>
          <p:cNvSpPr/>
          <p:nvPr/>
        </p:nvSpPr>
        <p:spPr>
          <a:xfrm>
            <a:off x="980640" y="2296080"/>
            <a:ext cx="718164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Artistic vision for floral arrangements.</a:t>
            </a:r>
            <a:endParaRPr b="0" lang="es-E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Shape 4"/>
          <p:cNvSpPr/>
          <p:nvPr/>
        </p:nvSpPr>
        <p:spPr>
          <a:xfrm>
            <a:off x="762840" y="3080880"/>
            <a:ext cx="7617600" cy="1254600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Text 5"/>
          <p:cNvSpPr/>
          <p:nvPr/>
        </p:nvSpPr>
        <p:spPr>
          <a:xfrm>
            <a:off x="980640" y="3298680"/>
            <a:ext cx="272304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Communication</a:t>
            </a:r>
            <a:endParaRPr b="0" lang="es-ES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Text 6"/>
          <p:cNvSpPr/>
          <p:nvPr/>
        </p:nvSpPr>
        <p:spPr>
          <a:xfrm>
            <a:off x="980640" y="3769920"/>
            <a:ext cx="718164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Customer service and effective communication skills.</a:t>
            </a:r>
            <a:endParaRPr b="0" lang="es-E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Shape 7"/>
          <p:cNvSpPr/>
          <p:nvPr/>
        </p:nvSpPr>
        <p:spPr>
          <a:xfrm>
            <a:off x="762840" y="4554360"/>
            <a:ext cx="7617600" cy="1254600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7" name="Text 8"/>
          <p:cNvSpPr/>
          <p:nvPr/>
        </p:nvSpPr>
        <p:spPr>
          <a:xfrm>
            <a:off x="980640" y="4772160"/>
            <a:ext cx="272304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Knowledge</a:t>
            </a:r>
            <a:endParaRPr b="0" lang="es-ES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Text 9"/>
          <p:cNvSpPr/>
          <p:nvPr/>
        </p:nvSpPr>
        <p:spPr>
          <a:xfrm>
            <a:off x="980640" y="5243400"/>
            <a:ext cx="718164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Understanding of flowers, plant care, and seasonal trends.</a:t>
            </a:r>
            <a:endParaRPr b="0" lang="es-E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Shape 10"/>
          <p:cNvSpPr/>
          <p:nvPr/>
        </p:nvSpPr>
        <p:spPr>
          <a:xfrm>
            <a:off x="762840" y="6027840"/>
            <a:ext cx="7617600" cy="1603440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0" name="Text 11"/>
          <p:cNvSpPr/>
          <p:nvPr/>
        </p:nvSpPr>
        <p:spPr>
          <a:xfrm>
            <a:off x="980640" y="6246000"/>
            <a:ext cx="272304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Management</a:t>
            </a:r>
            <a:endParaRPr b="0" lang="es-ES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Text 12"/>
          <p:cNvSpPr/>
          <p:nvPr/>
        </p:nvSpPr>
        <p:spPr>
          <a:xfrm>
            <a:off x="980640" y="6717240"/>
            <a:ext cx="7181640" cy="69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Time management, multitasking, and business skills for pricing and inventory control.</a:t>
            </a:r>
            <a:endParaRPr b="0" lang="es-E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2960" y="10800"/>
            <a:ext cx="14616720" cy="8239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Text 0"/>
          <p:cNvSpPr/>
          <p:nvPr/>
        </p:nvSpPr>
        <p:spPr>
          <a:xfrm>
            <a:off x="709200" y="557280"/>
            <a:ext cx="5863680" cy="63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0" lang="en-US" sz="39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Sample Questions Asked</a:t>
            </a:r>
            <a:endParaRPr b="0" lang="es-ES" sz="3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4" name="Image 0" descr="preencoded.png"/>
          <p:cNvPicPr/>
          <p:nvPr/>
        </p:nvPicPr>
        <p:blipFill>
          <a:blip r:embed="rId2"/>
          <a:stretch/>
        </p:blipFill>
        <p:spPr>
          <a:xfrm>
            <a:off x="709200" y="1595520"/>
            <a:ext cx="1011960" cy="12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Text 1"/>
          <p:cNvSpPr/>
          <p:nvPr/>
        </p:nvSpPr>
        <p:spPr>
          <a:xfrm>
            <a:off x="2026080" y="1798200"/>
            <a:ext cx="1189404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What inspired you to become a florist?</a:t>
            </a:r>
            <a:endParaRPr b="0" lang="es-E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6" name="Image 1" descr="preencoded.png"/>
          <p:cNvPicPr/>
          <p:nvPr/>
        </p:nvPicPr>
        <p:blipFill>
          <a:blip r:embed="rId3"/>
          <a:stretch/>
        </p:blipFill>
        <p:spPr>
          <a:xfrm>
            <a:off x="709200" y="2811240"/>
            <a:ext cx="1011960" cy="12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Text 2"/>
          <p:cNvSpPr/>
          <p:nvPr/>
        </p:nvSpPr>
        <p:spPr>
          <a:xfrm>
            <a:off x="2026080" y="3013920"/>
            <a:ext cx="1189404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What are the most rewarding and challenging parts of your job?</a:t>
            </a:r>
            <a:endParaRPr b="0" lang="es-E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8" name="Image 2" descr="preencoded.png"/>
          <p:cNvPicPr/>
          <p:nvPr/>
        </p:nvPicPr>
        <p:blipFill>
          <a:blip r:embed="rId4"/>
          <a:stretch/>
        </p:blipFill>
        <p:spPr>
          <a:xfrm>
            <a:off x="709200" y="4026960"/>
            <a:ext cx="1011960" cy="12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Text 3"/>
          <p:cNvSpPr/>
          <p:nvPr/>
        </p:nvSpPr>
        <p:spPr>
          <a:xfrm>
            <a:off x="2026080" y="4229640"/>
            <a:ext cx="1189404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What skills are essential for success in floristry?</a:t>
            </a:r>
            <a:endParaRPr b="0" lang="es-E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0" name="Image 3" descr="preencoded.png"/>
          <p:cNvPicPr/>
          <p:nvPr/>
        </p:nvPicPr>
        <p:blipFill>
          <a:blip r:embed="rId5"/>
          <a:stretch/>
        </p:blipFill>
        <p:spPr>
          <a:xfrm>
            <a:off x="709200" y="5242680"/>
            <a:ext cx="1011960" cy="12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Text 4"/>
          <p:cNvSpPr/>
          <p:nvPr/>
        </p:nvSpPr>
        <p:spPr>
          <a:xfrm>
            <a:off x="2026080" y="5445360"/>
            <a:ext cx="1189404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How do you handle seasonal demand and event planning?</a:t>
            </a:r>
            <a:endParaRPr b="0" lang="es-E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2" name="Image 4" descr="preencoded.png"/>
          <p:cNvPicPr/>
          <p:nvPr/>
        </p:nvPicPr>
        <p:blipFill>
          <a:blip r:embed="rId6"/>
          <a:stretch/>
        </p:blipFill>
        <p:spPr>
          <a:xfrm>
            <a:off x="709200" y="6458400"/>
            <a:ext cx="1011960" cy="12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 5"/>
          <p:cNvSpPr/>
          <p:nvPr/>
        </p:nvSpPr>
        <p:spPr>
          <a:xfrm>
            <a:off x="2026080" y="6661080"/>
            <a:ext cx="1189404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What advice would you give to an aspiring florist?</a:t>
            </a:r>
            <a:endParaRPr b="0" lang="es-E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7"/>
          <a:stretch/>
        </p:blipFill>
        <p:spPr>
          <a:xfrm>
            <a:off x="10839600" y="7525440"/>
            <a:ext cx="3790080" cy="70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2960" y="10800"/>
            <a:ext cx="14616720" cy="8239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" name="Text 0"/>
          <p:cNvSpPr/>
          <p:nvPr/>
        </p:nvSpPr>
        <p:spPr>
          <a:xfrm>
            <a:off x="793800" y="1707840"/>
            <a:ext cx="670248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fd5fa"/>
                </a:solidFill>
                <a:uFillTx/>
                <a:latin typeface="Instrument Sans Medium"/>
                <a:ea typeface="Instrument Sans Medium"/>
              </a:rPr>
              <a:t>Reflection &amp; Future Steps</a:t>
            </a:r>
            <a:endParaRPr b="0" lang="es-E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7" name="Image 0" descr="preencoded.png"/>
          <p:cNvPicPr/>
          <p:nvPr/>
        </p:nvPicPr>
        <p:blipFill>
          <a:blip r:embed="rId2"/>
          <a:stretch/>
        </p:blipFill>
        <p:spPr>
          <a:xfrm>
            <a:off x="2978280" y="2870280"/>
            <a:ext cx="2151000" cy="117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Text 1"/>
          <p:cNvSpPr/>
          <p:nvPr/>
        </p:nvSpPr>
        <p:spPr>
          <a:xfrm>
            <a:off x="3894840" y="3403440"/>
            <a:ext cx="317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1</a:t>
            </a:r>
            <a:endParaRPr b="0" lang="es-ES" sz="2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Text 2"/>
          <p:cNvSpPr/>
          <p:nvPr/>
        </p:nvSpPr>
        <p:spPr>
          <a:xfrm>
            <a:off x="5357160" y="3278520"/>
            <a:ext cx="58939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How this experience has influenced my career interest.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Shape 3"/>
          <p:cNvSpPr/>
          <p:nvPr/>
        </p:nvSpPr>
        <p:spPr>
          <a:xfrm>
            <a:off x="5187240" y="4062600"/>
            <a:ext cx="8591760" cy="1404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1" name="Image 1" descr="preencoded.png"/>
          <p:cNvPicPr/>
          <p:nvPr/>
        </p:nvPicPr>
        <p:blipFill>
          <a:blip r:embed="rId3"/>
          <a:stretch/>
        </p:blipFill>
        <p:spPr>
          <a:xfrm>
            <a:off x="1902240" y="4106160"/>
            <a:ext cx="4303080" cy="117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2" name="Text 4"/>
          <p:cNvSpPr/>
          <p:nvPr/>
        </p:nvSpPr>
        <p:spPr>
          <a:xfrm>
            <a:off x="3894840" y="4496760"/>
            <a:ext cx="317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2</a:t>
            </a:r>
            <a:endParaRPr b="0" lang="es-ES" sz="2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Text 5"/>
          <p:cNvSpPr/>
          <p:nvPr/>
        </p:nvSpPr>
        <p:spPr>
          <a:xfrm>
            <a:off x="6433200" y="4514400"/>
            <a:ext cx="55893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Consider taking floral design courses or internships.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Shape 6"/>
          <p:cNvSpPr/>
          <p:nvPr/>
        </p:nvSpPr>
        <p:spPr>
          <a:xfrm>
            <a:off x="6263280" y="5298840"/>
            <a:ext cx="7515720" cy="1404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pPr>
              <a:lnSpc>
                <a:spcPct val="10000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5" name="Image 2" descr="preencoded.png"/>
          <p:cNvPicPr/>
          <p:nvPr/>
        </p:nvPicPr>
        <p:blipFill>
          <a:blip r:embed="rId4"/>
          <a:stretch/>
        </p:blipFill>
        <p:spPr>
          <a:xfrm>
            <a:off x="826200" y="5342400"/>
            <a:ext cx="6455160" cy="117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" name="Text 7"/>
          <p:cNvSpPr/>
          <p:nvPr/>
        </p:nvSpPr>
        <p:spPr>
          <a:xfrm>
            <a:off x="3894840" y="5732640"/>
            <a:ext cx="317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c7cdd6"/>
                </a:solidFill>
                <a:uFillTx/>
                <a:latin typeface="Instrument Sans Medium"/>
                <a:ea typeface="Instrument Sans Medium"/>
              </a:rPr>
              <a:t>3</a:t>
            </a:r>
            <a:endParaRPr b="0" lang="es-ES" sz="2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Text 8"/>
          <p:cNvSpPr/>
          <p:nvPr/>
        </p:nvSpPr>
        <p:spPr>
          <a:xfrm>
            <a:off x="7509240" y="5569200"/>
            <a:ext cx="609948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7cdd6"/>
                </a:solidFill>
                <a:uFillTx/>
                <a:latin typeface="Inter"/>
                <a:ea typeface="Inter"/>
              </a:rPr>
              <a:t>Explore opportunities in event floristry, retail, or online floral businesses.</a:t>
            </a:r>
            <a:endParaRPr b="0" lang="es-E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5"/>
          <a:stretch/>
        </p:blipFill>
        <p:spPr>
          <a:xfrm>
            <a:off x="10839600" y="7525440"/>
            <a:ext cx="3790080" cy="70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LibreOffice/24.8.5.2$Windows_X86_64 LibreOffice_project/fddf2685c70b461e7832239a0162a77216259f22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2025-03-09T18:18:12Z</dcterms:created>
  <dc:creator>PptxGenJS</dc:creator>
  <dc:description/>
  <dc:language>es-ES</dc:language>
  <cp:lastModifiedBy/>
  <dcterms:modified xsi:type="dcterms:W3CDTF">2025-03-10T16:22:43Z</dcterms:modified>
  <cp:revision>4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